
<file path=[Content_Types].xml><?xml version="1.0" encoding="utf-8"?>
<Types xmlns="http://schemas.openxmlformats.org/package/2006/content-types">
  <Default Extension="fntdata" ContentType="application/x-fontdata"/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81" r:id="rId2"/>
    <p:sldId id="282" r:id="rId3"/>
    <p:sldId id="283" r:id="rId4"/>
    <p:sldId id="256" r:id="rId5"/>
    <p:sldId id="286" r:id="rId6"/>
  </p:sldIdLst>
  <p:sldSz cx="12192000" cy="6858000"/>
  <p:notesSz cx="6858000" cy="9144000"/>
  <p:embeddedFontLst>
    <p:embeddedFont>
      <p:font typeface="Adobe 黑体 Std R" panose="020B0400000000000000" pitchFamily="34" charset="-128"/>
      <p:regular r:id="rId7"/>
    </p:embeddedFont>
    <p:embeddedFont>
      <p:font typeface="Bauhaus 93" panose="04030905020B02020C02" pitchFamily="82" charset="0"/>
      <p:regular r:id="rId8"/>
    </p:embeddedFon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Calibri Light" panose="020F0302020204030204" pitchFamily="34" charset="0"/>
      <p:regular r:id="rId13"/>
      <p:italic r:id="rId14"/>
    </p:embeddedFont>
    <p:embeddedFont>
      <p:font typeface="Consolas" panose="020B0609020204030204" pitchFamily="49" charset="0"/>
      <p:regular r:id="rId15"/>
      <p:bold r:id="rId16"/>
      <p:italic r:id="rId17"/>
      <p:boldItalic r:id="rId18"/>
    </p:embeddedFont>
  </p:embeddedFontLst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9283F"/>
    <a:srgbClr val="174559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43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10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font" Target="fonts/font9.fntdata"/><Relationship Id="rId10" Type="http://schemas.openxmlformats.org/officeDocument/2006/relationships/font" Target="fonts/font4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model3d1.glb>
</file>

<file path=ppt/media/model3d2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802CEE-7C7D-495A-9E3F-F9DFB0AC1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4F93E73-D377-AF1E-B57A-E444E5B28A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1F23275-DD56-DE8F-D2C3-29E893980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2023/4/9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D8DA6C3-6338-6FCD-2E10-EE411F770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D1A2B92-E724-D10C-61BF-FAAE58E2F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13367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40FE3F0-0CE5-8CA7-3825-A2ED3172C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FC595199-B032-FF56-0F55-4C831A51F5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EE6C796-5D86-6CB8-0A2A-F6DDF90E0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2023/4/9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FCBC978-CA35-7019-95A7-48D1AD6FCA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7C4FBD8-E5A1-E4E5-0431-F4DC400DD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752205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C363C352-F492-7A5F-A6E0-DBE86C0CF0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D8B0FA38-FEB2-B0EE-E53C-295BCB2707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A96B3D1-CD34-8353-A987-EC3A16AD39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2023/4/9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AE03EA9-8A0A-DDFC-EE03-C9F098CAE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BF374A0-E380-EAFC-DB65-46CD1B59F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77398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102FE6-4C98-B6AE-AEAB-2E83994EF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1FDB882-195C-30F8-6FCB-B55C481739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E7C3354-170F-B11E-C608-7368C47AA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2023/4/9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F5F480E-2314-BAC7-A109-9D1BF4F93E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BDDCBCD-6BDC-2886-736C-8F11E9AB5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0094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7798A44-0E26-667A-17F3-4C2698FB6B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20EF4B7-5378-5260-C41A-62F94CB3B8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094A5F2-DFCA-9212-DC23-29CE2E44F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2023/4/9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294049F-8C8A-5CC0-4653-777644A75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317CBE5-0C85-6E5D-3992-EE4F1DE750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31170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03C2DE3-8940-5528-1105-8E8003F0A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589B692-4F02-333C-EB0F-572CC36FA2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0C34AA9-DE0E-38BB-85C6-C26A4F3DEF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C83B943-0E1C-4C64-DC6A-42244F5C4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2023/4/9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90A5B2C-0D98-C4AB-B630-6692A989E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DE701A2-872A-A8AD-0FC4-42DF0F05D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841176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A0BACE9-346A-5150-7D03-837D15BB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2B9D9D6-2F5A-7BBC-5B19-A345F2063D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7D6FC36-8955-FBD1-39D6-4308AD808D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AFD96302-65E8-313D-0240-BE6D162331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8BC6B788-230F-B4AB-C756-B851ABFF52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7ADD479E-B823-6BDD-28F9-22E6F368B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2023/4/9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E40B8DF2-5429-3844-8EA8-08880D791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119E09FA-6340-11FC-7616-205322433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238900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DC6B68C-9355-0434-AB34-ADD9FBCAC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9CBDDA4-7DEF-42D7-B41E-1F9749CF0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2023/4/9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28D923A7-41F3-6357-E893-6B3048B6EF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D684937B-8D65-6F42-4767-85DA2E36E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265286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2D6C6D66-E76A-52E5-4952-D21049D71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2023/4/9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F4695BB7-7BB6-8C72-3C44-A09FAB007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990CC35-316E-33AD-BB02-7E39B6786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37482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5B0EA28-9BF0-99F5-F47E-77D6050D5D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2F8E0D0-6F05-2AB7-BDF5-53F18F6BC6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FCD3A88-6923-622D-150D-7457E83101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15C315D-9607-5636-8746-184996E147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2023/4/9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01230D6-BFC6-C2AB-0214-3392731CB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BB4FE70-BFF4-CF1C-98B5-A3E1F91B8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95638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79DC077-DD76-305D-8570-6FD8211E3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F610B55E-AE28-DDC6-447E-320034BFEB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41C723F-1D9F-9C12-DF73-7058D848E7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823F71B-72BD-9802-C637-B9FAC5B9B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15C6C-F122-4EED-9434-A3DC7BC4FF1E}" type="datetimeFigureOut">
              <a:rPr lang="zh-TW" altLang="en-US" smtClean="0"/>
              <a:t>2023/4/9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2EBB8C2-D401-42A1-B389-8ADAB948AC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973371DA-63D9-5F82-A291-E9F7EEC19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42566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3FBEA843-645C-DC63-9074-4CF8A3C351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88A34BB-B494-6DD1-D9D5-82F21B0611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E2140F5-D31E-48B8-67BA-4DA7D42FAD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715C6C-F122-4EED-9434-A3DC7BC4FF1E}" type="datetimeFigureOut">
              <a:rPr lang="zh-TW" altLang="en-US" smtClean="0"/>
              <a:t>2023/4/9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CFDFE11-B225-12DB-0FDC-19602D14D4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C5CA1F4-7306-ACB5-EE78-B219A72871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3053B0-526F-4F30-A73B-2532459FE5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206900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17/06/relationships/model3d" Target="../media/model3d2.glb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92;p2">
            <a:extLst>
              <a:ext uri="{FF2B5EF4-FFF2-40B4-BE49-F238E27FC236}">
                <a16:creationId xmlns:a16="http://schemas.microsoft.com/office/drawing/2014/main" id="{CB5C793F-01B0-3A89-1EBE-6051AD80118D}"/>
              </a:ext>
            </a:extLst>
          </p:cNvPr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rgbClr val="09283F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Google Shape;97;p2">
            <a:extLst>
              <a:ext uri="{FF2B5EF4-FFF2-40B4-BE49-F238E27FC236}">
                <a16:creationId xmlns:a16="http://schemas.microsoft.com/office/drawing/2014/main" id="{8876690B-DBBC-1827-1FB6-EE217EE7BC83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72087" y="705806"/>
            <a:ext cx="675319" cy="67531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93;p2">
            <a:extLst>
              <a:ext uri="{FF2B5EF4-FFF2-40B4-BE49-F238E27FC236}">
                <a16:creationId xmlns:a16="http://schemas.microsoft.com/office/drawing/2014/main" id="{913400C1-4A66-D853-5E58-2E71F304825A}"/>
              </a:ext>
            </a:extLst>
          </p:cNvPr>
          <p:cNvSpPr txBox="1"/>
          <p:nvPr/>
        </p:nvSpPr>
        <p:spPr>
          <a:xfrm>
            <a:off x="1747406" y="627987"/>
            <a:ext cx="6317849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uhaus 93" panose="04030905020B02020C02" pitchFamily="82" charset="0"/>
                <a:ea typeface="Adobe 黑体 Std R" panose="020B0400000000000000" pitchFamily="34" charset="-128"/>
                <a:sym typeface="Arial"/>
              </a:rPr>
              <a:t>README</a:t>
            </a:r>
            <a:endParaRPr sz="4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uhaus 93" panose="04030905020B02020C02" pitchFamily="82" charset="0"/>
              <a:ea typeface="Adobe 黑体 Std R" panose="020B0400000000000000" pitchFamily="34" charset="-128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DC7F816F-1C42-FCF1-603C-339FC420D8B9}"/>
              </a:ext>
            </a:extLst>
          </p:cNvPr>
          <p:cNvSpPr txBox="1"/>
          <p:nvPr/>
        </p:nvSpPr>
        <p:spPr>
          <a:xfrm>
            <a:off x="2090306" y="1733550"/>
            <a:ext cx="86169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若你使用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google 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簡報開啟此檔案，請立即關閉。在 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google 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簡報中編輯會讓這份簡報跑版。請下載後並用 </a:t>
            </a:r>
            <a:r>
              <a:rPr lang="en-US" altLang="zh-TW" sz="2000" dirty="0" err="1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powerpoint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2019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以上版本開啟。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51484239-45CE-648E-97EE-661945F9637F}"/>
              </a:ext>
            </a:extLst>
          </p:cNvPr>
          <p:cNvSpPr txBox="1"/>
          <p:nvPr/>
        </p:nvSpPr>
        <p:spPr>
          <a:xfrm>
            <a:off x="1747406" y="1733550"/>
            <a:ext cx="3429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1.</a:t>
            </a:r>
            <a:endParaRPr lang="zh-TW" altLang="en-US" sz="2000" dirty="0">
              <a:solidFill>
                <a:schemeClr val="bg1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EF9435A6-07A4-A5A9-3CA5-9226906B0AB2}"/>
              </a:ext>
            </a:extLst>
          </p:cNvPr>
          <p:cNvSpPr txBox="1"/>
          <p:nvPr/>
        </p:nvSpPr>
        <p:spPr>
          <a:xfrm>
            <a:off x="2090306" y="2455931"/>
            <a:ext cx="861695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若你使用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</a:t>
            </a:r>
            <a:r>
              <a:rPr lang="en-US" altLang="zh-TW" sz="2000" dirty="0" err="1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powerpoint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2017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、以下版本或其他如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LibreOffice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等非 </a:t>
            </a:r>
            <a:r>
              <a:rPr lang="en-US" altLang="zh-TW" sz="2000" dirty="0" err="1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powerpoint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軟體開啟此簡報，請關閉並刪除此簡報。此簡報的動畫已被修改並刪除。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6F1DFA54-B591-3D68-E929-70808F99F88E}"/>
              </a:ext>
            </a:extLst>
          </p:cNvPr>
          <p:cNvSpPr txBox="1"/>
          <p:nvPr/>
        </p:nvSpPr>
        <p:spPr>
          <a:xfrm>
            <a:off x="1747406" y="2455931"/>
            <a:ext cx="3429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2.</a:t>
            </a:r>
            <a:endParaRPr lang="zh-TW" altLang="en-US" sz="2000" dirty="0">
              <a:solidFill>
                <a:schemeClr val="bg1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4A2F4A5B-0CAB-0552-BD9E-76B5AF8893E1}"/>
              </a:ext>
            </a:extLst>
          </p:cNvPr>
          <p:cNvSpPr txBox="1"/>
          <p:nvPr/>
        </p:nvSpPr>
        <p:spPr>
          <a:xfrm>
            <a:off x="2090306" y="3488903"/>
            <a:ext cx="86169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檢查以下文字的字形是否與右側相同？若不同則字形已經被修改，請刪除此簡報並尋找上一版本。</a:t>
            </a:r>
            <a:endParaRPr lang="en-US" altLang="zh-TW" sz="2000" dirty="0">
              <a:solidFill>
                <a:schemeClr val="bg1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C3F7E1EE-2CDC-FE73-920B-B926CEBFB08A}"/>
              </a:ext>
            </a:extLst>
          </p:cNvPr>
          <p:cNvSpPr txBox="1"/>
          <p:nvPr/>
        </p:nvSpPr>
        <p:spPr>
          <a:xfrm>
            <a:off x="1747406" y="3488903"/>
            <a:ext cx="3429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3.</a:t>
            </a:r>
            <a:endParaRPr lang="zh-TW" altLang="en-US" sz="2000" dirty="0">
              <a:solidFill>
                <a:schemeClr val="bg1"/>
              </a:solidFill>
              <a:latin typeface="Adobe 黑体 Std R" panose="020B0400000000000000" pitchFamily="34" charset="-128"/>
              <a:ea typeface="Adobe 黑体 Std R" panose="020B0400000000000000" pitchFamily="34" charset="-128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1DA54FF1-9051-F3A0-3958-21EB2EEB3FCA}"/>
              </a:ext>
            </a:extLst>
          </p:cNvPr>
          <p:cNvSpPr txBox="1"/>
          <p:nvPr/>
        </p:nvSpPr>
        <p:spPr>
          <a:xfrm>
            <a:off x="2090306" y="4521875"/>
            <a:ext cx="46037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範例文字 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	(Adobe 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黑体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Std R)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Sample Text 	(Adobe 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黑体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 Std R)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Bauhaus 93" panose="04030905020B02020C02" pitchFamily="82" charset="0"/>
                <a:ea typeface="Adobe 黑体 Std R" panose="020B0400000000000000" pitchFamily="34" charset="-128"/>
              </a:rPr>
              <a:t>Sample Text	(Bauhaus 93)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Adobe 黑体 Std R" panose="020B0400000000000000" pitchFamily="34" charset="-128"/>
              </a:rPr>
              <a:t>Sample Text	(Consolas)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Adobe 黑体 Std R" panose="020B0400000000000000" pitchFamily="34" charset="-128"/>
            </a:endParaRPr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C3B91F30-33A6-6E69-D930-B0AC5BCE5C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8781" y="4521875"/>
            <a:ext cx="4669941" cy="1457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8857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92;p2">
            <a:extLst>
              <a:ext uri="{FF2B5EF4-FFF2-40B4-BE49-F238E27FC236}">
                <a16:creationId xmlns:a16="http://schemas.microsoft.com/office/drawing/2014/main" id="{CB5C793F-01B0-3A89-1EBE-6051AD80118D}"/>
              </a:ext>
            </a:extLst>
          </p:cNvPr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rgbClr val="09283F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Google Shape;97;p2">
            <a:extLst>
              <a:ext uri="{FF2B5EF4-FFF2-40B4-BE49-F238E27FC236}">
                <a16:creationId xmlns:a16="http://schemas.microsoft.com/office/drawing/2014/main" id="{8876690B-DBBC-1827-1FB6-EE217EE7BC83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72087" y="705806"/>
            <a:ext cx="675319" cy="67531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93;p2">
            <a:extLst>
              <a:ext uri="{FF2B5EF4-FFF2-40B4-BE49-F238E27FC236}">
                <a16:creationId xmlns:a16="http://schemas.microsoft.com/office/drawing/2014/main" id="{913400C1-4A66-D853-5E58-2E71F304825A}"/>
              </a:ext>
            </a:extLst>
          </p:cNvPr>
          <p:cNvSpPr txBox="1"/>
          <p:nvPr/>
        </p:nvSpPr>
        <p:spPr>
          <a:xfrm>
            <a:off x="1747406" y="627987"/>
            <a:ext cx="6317849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uhaus 93" panose="04030905020B02020C02" pitchFamily="82" charset="0"/>
                <a:ea typeface="Adobe 黑体 Std R" panose="020B0400000000000000" pitchFamily="34" charset="-128"/>
                <a:sym typeface="Arial"/>
              </a:rPr>
              <a:t>README</a:t>
            </a:r>
            <a:endParaRPr sz="4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uhaus 93" panose="04030905020B02020C02" pitchFamily="82" charset="0"/>
              <a:ea typeface="Adobe 黑体 Std R" panose="020B0400000000000000" pitchFamily="34" charset="-128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997F78F9-6222-C35C-F6CA-BD8351413A3A}"/>
              </a:ext>
            </a:extLst>
          </p:cNvPr>
          <p:cNvSpPr txBox="1"/>
          <p:nvPr/>
        </p:nvSpPr>
        <p:spPr>
          <a:xfrm>
            <a:off x="1747406" y="1644650"/>
            <a:ext cx="86983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接下來將測試動畫與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3D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檔案功能。若以下方塊沒有出現，或者在你按下下一頁後沒有旋轉動畫，請刪除此簡報並尋找上一版本。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4" name="3D 模型 13" descr="A">
                <a:extLst>
                  <a:ext uri="{FF2B5EF4-FFF2-40B4-BE49-F238E27FC236}">
                    <a16:creationId xmlns:a16="http://schemas.microsoft.com/office/drawing/2014/main" id="{3449CF79-AFEE-8B28-1AE2-8506F01738B9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4480124" y="2538243"/>
              <a:ext cx="3231751" cy="3617249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231751" cy="3617249"/>
                    </a:xfrm>
                    <a:prstGeom prst="rect">
                      <a:avLst/>
                    </a:prstGeom>
                  </am3d:spPr>
                  <am3d:camera>
                    <am3d:pos x="0" y="0" z="7988302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915056" d="1000000"/>
                    <am3d:preTrans dx="3623" dy="-17468291" dz="-179"/>
                    <am3d:scale>
                      <am3d:sx n="1000000" d="1000000"/>
                      <am3d:sy n="1000000" d="1000000"/>
                      <am3d:sz n="1000000" d="1000000"/>
                    </am3d:scale>
                    <am3d:rot ax="2366193" ay="1839135" az="1364955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365579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4" name="3D 模型 13" descr="A">
                <a:extLst>
                  <a:ext uri="{FF2B5EF4-FFF2-40B4-BE49-F238E27FC236}">
                    <a16:creationId xmlns:a16="http://schemas.microsoft.com/office/drawing/2014/main" id="{3449CF79-AFEE-8B28-1AE2-8506F01738B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480124" y="2538243"/>
                <a:ext cx="3231751" cy="361724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597968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92;p2">
            <a:extLst>
              <a:ext uri="{FF2B5EF4-FFF2-40B4-BE49-F238E27FC236}">
                <a16:creationId xmlns:a16="http://schemas.microsoft.com/office/drawing/2014/main" id="{CB5C793F-01B0-3A89-1EBE-6051AD80118D}"/>
              </a:ext>
            </a:extLst>
          </p:cNvPr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rgbClr val="09283F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Google Shape;97;p2">
            <a:extLst>
              <a:ext uri="{FF2B5EF4-FFF2-40B4-BE49-F238E27FC236}">
                <a16:creationId xmlns:a16="http://schemas.microsoft.com/office/drawing/2014/main" id="{8876690B-DBBC-1827-1FB6-EE217EE7BC83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72087" y="705806"/>
            <a:ext cx="675319" cy="67531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93;p2">
            <a:extLst>
              <a:ext uri="{FF2B5EF4-FFF2-40B4-BE49-F238E27FC236}">
                <a16:creationId xmlns:a16="http://schemas.microsoft.com/office/drawing/2014/main" id="{913400C1-4A66-D853-5E58-2E71F304825A}"/>
              </a:ext>
            </a:extLst>
          </p:cNvPr>
          <p:cNvSpPr txBox="1"/>
          <p:nvPr/>
        </p:nvSpPr>
        <p:spPr>
          <a:xfrm>
            <a:off x="1747406" y="627987"/>
            <a:ext cx="6317849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uhaus 93" panose="04030905020B02020C02" pitchFamily="82" charset="0"/>
                <a:ea typeface="Adobe 黑体 Std R" panose="020B0400000000000000" pitchFamily="34" charset="-128"/>
                <a:sym typeface="Arial"/>
              </a:rPr>
              <a:t>README</a:t>
            </a:r>
            <a:endParaRPr sz="4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uhaus 93" panose="04030905020B02020C02" pitchFamily="82" charset="0"/>
              <a:ea typeface="Adobe 黑体 Std R" panose="020B0400000000000000" pitchFamily="34" charset="-128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997F78F9-6222-C35C-F6CA-BD8351413A3A}"/>
              </a:ext>
            </a:extLst>
          </p:cNvPr>
          <p:cNvSpPr txBox="1"/>
          <p:nvPr/>
        </p:nvSpPr>
        <p:spPr>
          <a:xfrm>
            <a:off x="1747406" y="1644650"/>
            <a:ext cx="86983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接下來將測試動畫與</a:t>
            </a:r>
            <a:r>
              <a:rPr lang="en-US" altLang="zh-TW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3D</a:t>
            </a:r>
            <a:r>
              <a:rPr lang="zh-TW" altLang="en-US" sz="2000" dirty="0">
                <a:solidFill>
                  <a:schemeClr val="bg1"/>
                </a:solidFill>
                <a:latin typeface="Adobe 黑体 Std R" panose="020B0400000000000000" pitchFamily="34" charset="-128"/>
                <a:ea typeface="Adobe 黑体 Std R" panose="020B0400000000000000" pitchFamily="34" charset="-128"/>
              </a:rPr>
              <a:t>檔案功能。若以下方塊沒有出現，或者在你按下下一頁後沒有旋轉動畫，請刪除此簡報並尋找上一版本。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4" name="3D 模型 13" descr="A">
                <a:extLst>
                  <a:ext uri="{FF2B5EF4-FFF2-40B4-BE49-F238E27FC236}">
                    <a16:creationId xmlns:a16="http://schemas.microsoft.com/office/drawing/2014/main" id="{3449CF79-AFEE-8B28-1AE2-8506F01738B9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4449059" y="2534205"/>
              <a:ext cx="3293879" cy="3625323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293879" cy="3625323"/>
                    </a:xfrm>
                    <a:prstGeom prst="rect">
                      <a:avLst/>
                    </a:prstGeom>
                  </am3d:spPr>
                  <am3d:camera>
                    <am3d:pos x="0" y="0" z="7988302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915056" d="1000000"/>
                    <am3d:preTrans dx="3623" dy="-17468291" dz="-179"/>
                    <am3d:scale>
                      <am3d:sx n="1000000" d="1000000"/>
                      <am3d:sy n="1000000" d="1000000"/>
                      <am3d:sz n="1000000" d="1000000"/>
                    </am3d:scale>
                    <am3d:rot ax="8194084" ay="-1752361" az="-9312320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365579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4" name="3D 模型 13" descr="A">
                <a:extLst>
                  <a:ext uri="{FF2B5EF4-FFF2-40B4-BE49-F238E27FC236}">
                    <a16:creationId xmlns:a16="http://schemas.microsoft.com/office/drawing/2014/main" id="{3449CF79-AFEE-8B28-1AE2-8506F01738B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449059" y="2534205"/>
                <a:ext cx="3293879" cy="362532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764319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174B4DA8-B97B-4779-B091-AB448A7E2709}"/>
              </a:ext>
            </a:extLst>
          </p:cNvPr>
          <p:cNvSpPr/>
          <p:nvPr/>
        </p:nvSpPr>
        <p:spPr>
          <a:xfrm>
            <a:off x="-323850" y="1952625"/>
            <a:ext cx="13820775" cy="2952750"/>
          </a:xfrm>
          <a:prstGeom prst="rect">
            <a:avLst/>
          </a:prstGeom>
          <a:solidFill>
            <a:srgbClr val="80BBD2"/>
          </a:solidFill>
          <a:ln>
            <a:solidFill>
              <a:srgbClr val="80BBD2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" name="群組 1">
            <a:extLst>
              <a:ext uri="{FF2B5EF4-FFF2-40B4-BE49-F238E27FC236}">
                <a16:creationId xmlns:a16="http://schemas.microsoft.com/office/drawing/2014/main" id="{E47D24AF-F74B-124B-6280-1807A4A9C4EE}"/>
              </a:ext>
            </a:extLst>
          </p:cNvPr>
          <p:cNvGrpSpPr/>
          <p:nvPr/>
        </p:nvGrpSpPr>
        <p:grpSpPr>
          <a:xfrm>
            <a:off x="2614158" y="1952625"/>
            <a:ext cx="6963685" cy="2574442"/>
            <a:chOff x="2732130" y="1952625"/>
            <a:chExt cx="6963685" cy="2574442"/>
          </a:xfrm>
        </p:grpSpPr>
        <p:sp>
          <p:nvSpPr>
            <p:cNvPr id="6" name="文字方塊 5">
              <a:extLst>
                <a:ext uri="{FF2B5EF4-FFF2-40B4-BE49-F238E27FC236}">
                  <a16:creationId xmlns:a16="http://schemas.microsoft.com/office/drawing/2014/main" id="{F0FF4ED6-6BB2-451B-8777-A59E35269D33}"/>
                </a:ext>
              </a:extLst>
            </p:cNvPr>
            <p:cNvSpPr txBox="1"/>
            <p:nvPr/>
          </p:nvSpPr>
          <p:spPr>
            <a:xfrm>
              <a:off x="5942965" y="2782117"/>
              <a:ext cx="3752850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4800" b="1" dirty="0">
                  <a:solidFill>
                    <a:srgbClr val="174559"/>
                  </a:solidFill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機械實作</a:t>
              </a:r>
              <a:endParaRPr lang="en-US" altLang="zh-TW" sz="4800" b="1" dirty="0">
                <a:solidFill>
                  <a:srgbClr val="174559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endParaRPr>
            </a:p>
            <a:p>
              <a:r>
                <a:rPr lang="zh-TW" altLang="en-US" sz="4800" b="1" dirty="0">
                  <a:solidFill>
                    <a:srgbClr val="174559"/>
                  </a:solidFill>
                  <a:effectLst>
                    <a:outerShdw blurRad="63500" sx="102000" sy="102000" algn="ctr" rotWithShape="0">
                      <a:prstClr val="black">
                        <a:alpha val="40000"/>
                      </a:prstClr>
                    </a:outerShdw>
                  </a:effectLst>
                  <a:latin typeface="Adobe 黑体 Std R" panose="020B0400000000000000" pitchFamily="34" charset="-128"/>
                  <a:ea typeface="Adobe 黑体 Std R" panose="020B0400000000000000" pitchFamily="34" charset="-128"/>
                </a:rPr>
                <a:t>第一組</a:t>
              </a:r>
              <a:endParaRPr lang="en-US" altLang="zh-TW" sz="4800" b="1" dirty="0">
                <a:solidFill>
                  <a:srgbClr val="174559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endParaRPr>
            </a:p>
          </p:txBody>
        </p:sp>
        <p:pic>
          <p:nvPicPr>
            <p:cNvPr id="3" name="圖片 2" descr="一張含有 文字, 工具​​ 的圖片&#10;&#10;自動產生的描述">
              <a:extLst>
                <a:ext uri="{FF2B5EF4-FFF2-40B4-BE49-F238E27FC236}">
                  <a16:creationId xmlns:a16="http://schemas.microsoft.com/office/drawing/2014/main" id="{B0ECFCED-A9B3-4E2C-9628-C09D782C6D9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7815"/>
            <a:stretch/>
          </p:blipFill>
          <p:spPr>
            <a:xfrm>
              <a:off x="2732130" y="1952625"/>
              <a:ext cx="3566435" cy="257444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16357662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59F8DCA1-CF6F-4D56-81F5-D96657625D40}"/>
              </a:ext>
            </a:extLst>
          </p:cNvPr>
          <p:cNvSpPr txBox="1"/>
          <p:nvPr/>
        </p:nvSpPr>
        <p:spPr>
          <a:xfrm>
            <a:off x="1128214" y="593188"/>
            <a:ext cx="6225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rgbClr val="09283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Adobe 黑体 Std R" panose="020B0400000000000000" pitchFamily="34" charset="-128"/>
                <a:ea typeface="Adobe 黑体 Std R" panose="020B0400000000000000" pitchFamily="34" charset="-128"/>
              </a:rPr>
              <a:t>組合件</a:t>
            </a:r>
            <a:endParaRPr lang="en-US" altLang="zh-TW" sz="2400" dirty="0">
              <a:solidFill>
                <a:srgbClr val="174559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Bauhaus 93" panose="04030905020B02020C02" pitchFamily="82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49FA8CB-C33B-4C51-89A8-BD514E354F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68" y="664127"/>
            <a:ext cx="621747" cy="621747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模型 1">
                <a:extLst>
                  <a:ext uri="{FF2B5EF4-FFF2-40B4-BE49-F238E27FC236}">
                    <a16:creationId xmlns:a16="http://schemas.microsoft.com/office/drawing/2014/main" id="{12C7C47B-6C1F-0784-0B41-0C85EE46741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4838029"/>
                  </p:ext>
                </p:extLst>
              </p:nvPr>
            </p:nvGraphicFramePr>
            <p:xfrm>
              <a:off x="4366733" y="1704221"/>
              <a:ext cx="3458532" cy="3449555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458532" cy="3449555"/>
                    </a:xfrm>
                    <a:prstGeom prst="rect">
                      <a:avLst/>
                    </a:prstGeom>
                  </am3d:spPr>
                  <am3d:camera>
                    <am3d:pos x="0" y="0" z="7217685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896683" d="1000000"/>
                    <am3d:preTrans dx="-84826460" dy="-83854187" dz="7650147"/>
                    <am3d:scale>
                      <am3d:sx n="1000000" d="1000000"/>
                      <am3d:sy n="1000000" d="1000000"/>
                      <am3d:sz n="1000000" d="1000000"/>
                    </am3d:scale>
                    <am3d:rot ax="-267796" ay="29663" az="-2319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541866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模型 1">
                <a:extLst>
                  <a:ext uri="{FF2B5EF4-FFF2-40B4-BE49-F238E27FC236}">
                    <a16:creationId xmlns:a16="http://schemas.microsoft.com/office/drawing/2014/main" id="{12C7C47B-6C1F-0784-0B41-0C85EE46741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366733" y="1704221"/>
                <a:ext cx="3458532" cy="344955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7135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274</TotalTime>
  <Words>218</Words>
  <Application>Microsoft Office PowerPoint</Application>
  <PresentationFormat>寬螢幕</PresentationFormat>
  <Paragraphs>18</Paragraphs>
  <Slides>5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12" baseType="lpstr">
      <vt:lpstr>Bauhaus 93</vt:lpstr>
      <vt:lpstr>Adobe 黑体 Std R</vt:lpstr>
      <vt:lpstr>Calibri</vt:lpstr>
      <vt:lpstr>Arial</vt:lpstr>
      <vt:lpstr>Calibri Light</vt:lpstr>
      <vt:lpstr>Consolas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典謀 吳</dc:creator>
  <cp:lastModifiedBy>典謀 吳</cp:lastModifiedBy>
  <cp:revision>10</cp:revision>
  <dcterms:created xsi:type="dcterms:W3CDTF">2023-03-04T05:49:25Z</dcterms:created>
  <dcterms:modified xsi:type="dcterms:W3CDTF">2023-04-09T10:46:55Z</dcterms:modified>
</cp:coreProperties>
</file>

<file path=docProps/thumbnail.jpeg>
</file>